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9E2C40-53F2-4CC9-BD97-41FB58CC8029}">
  <a:tblStyle styleId="{EE9E2C40-53F2-4CC9-BD97-41FB58CC80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20256714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2025671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2dae43f8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2dae43f8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2025671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2025671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f90226c1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f90226c1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6095aa5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6095aa5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2dae43f8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2dae43f8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20256714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20256714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f90226be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f90226be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f90226b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f90226b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f90226b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f90226b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2dae43f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2dae43f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LCOE_logo_HWHT.png"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175609"/>
            <a:ext cx="1820617" cy="309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4648200" y="1481733"/>
            <a:ext cx="4038600" cy="31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457200" y="217548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800226"/>
            <a:ext cx="30084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805290"/>
            <a:ext cx="5111700" cy="3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352888"/>
            <a:ext cx="30084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457200" y="897322"/>
            <a:ext cx="25737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" name="Google Shape;45;p7"/>
          <p:cNvSpPr/>
          <p:nvPr>
            <p:ph idx="2" type="pic"/>
          </p:nvPr>
        </p:nvSpPr>
        <p:spPr>
          <a:xfrm>
            <a:off x="3200400" y="897322"/>
            <a:ext cx="5486400" cy="3637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326032"/>
            <a:ext cx="2573700" cy="32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ctrTitle"/>
          </p:nvPr>
        </p:nvSpPr>
        <p:spPr>
          <a:xfrm>
            <a:off x="3969582" y="1597819"/>
            <a:ext cx="4488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Team 36: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Fuel Cell Monitor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Update Presentation 03/07</a:t>
            </a:r>
            <a:endParaRPr sz="2400"/>
          </a:p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3124200" y="2914650"/>
            <a:ext cx="53340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/>
              <a:t>Nolan Kao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/>
              <a:t>Mingoo Jung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"/>
              <a:t>John Henderson</a:t>
            </a:r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866900"/>
            <a:ext cx="3664800" cy="2283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700" y="985950"/>
            <a:ext cx="4570601" cy="34135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7"/>
          <p:cNvSpPr txBox="1"/>
          <p:nvPr/>
        </p:nvSpPr>
        <p:spPr>
          <a:xfrm>
            <a:off x="3286575" y="4399500"/>
            <a:ext cx="271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the voltage </a:t>
            </a:r>
            <a:r>
              <a:rPr lang="en"/>
              <a:t>accuracy of the Micro-USB connector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MCU/VSA Schedule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1983"/>
            <a:ext cx="8839200" cy="240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of PCB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50" y="1600362"/>
            <a:ext cx="8883700" cy="2930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187325" y="786875"/>
            <a:ext cx="8801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Voltage Logic MCU Subsystem Diagram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474474"/>
            <a:ext cx="7029450" cy="31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235" y="1501713"/>
            <a:ext cx="7275525" cy="312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Update</a:t>
            </a:r>
            <a:r>
              <a:rPr lang="en"/>
              <a:t> on MCU Subsystem</a:t>
            </a:r>
            <a:endParaRPr/>
          </a:p>
        </p:txBody>
      </p:sp>
      <p:graphicFrame>
        <p:nvGraphicFramePr>
          <p:cNvPr id="142" name="Google Shape;142;p21"/>
          <p:cNvGraphicFramePr/>
          <p:nvPr/>
        </p:nvGraphicFramePr>
        <p:xfrm>
          <a:off x="952500" y="16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{EE9E2C40-53F2-4CC9-BD97-41FB58CC8029}</a:tableStyleId>
              </a:tblPr>
              <a:tblGrid>
                <a:gridCol w="3619500"/>
                <a:gridCol w="3619500"/>
              </a:tblGrid>
              <a:tr h="6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Accomplishments since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last week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10 hrs of effort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Ongoing progress/problems and plans until next presentation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  <a:tr h="22907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Finalize to redesign and integrate PCB for MCU, power supply and voltage sensor subsystem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Revise code for bluetooth communication between communication MCU and mobile phone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Continue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to integration with Smart phone application and the communication MCU data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Validate redesigned PCB for MCU, power supply and voltage sensor subsystem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Validate code for SPI communication between voltage sensor subsystem and logic MCU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75" y="779983"/>
            <a:ext cx="2586839" cy="344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577" y="779983"/>
            <a:ext cx="2586839" cy="344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322850" y="4229100"/>
            <a:ext cx="25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Figure1-1</a:t>
            </a:r>
            <a:r>
              <a:rPr lang="en" sz="900"/>
              <a:t>. Actual Wiring between MCUs with soldering</a:t>
            </a:r>
            <a:endParaRPr sz="900"/>
          </a:p>
        </p:txBody>
      </p:sp>
      <p:sp>
        <p:nvSpPr>
          <p:cNvPr id="150" name="Google Shape;150;p22"/>
          <p:cNvSpPr txBox="1"/>
          <p:nvPr/>
        </p:nvSpPr>
        <p:spPr>
          <a:xfrm>
            <a:off x="3278538" y="4229100"/>
            <a:ext cx="25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Figure1-2</a:t>
            </a:r>
            <a:r>
              <a:rPr lang="en" sz="900"/>
              <a:t>. Actual Wiring between MCUs with soldering</a:t>
            </a:r>
            <a:endParaRPr sz="900"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7925" y="779928"/>
            <a:ext cx="2586900" cy="344922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6207913" y="4229100"/>
            <a:ext cx="258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Figure2</a:t>
            </a:r>
            <a:r>
              <a:rPr lang="en" sz="900"/>
              <a:t>. Validation for connection between the MCU subsystem and external power supply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 Schedule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36950"/>
            <a:ext cx="8229600" cy="2324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130175" y="786875"/>
            <a:ext cx="89439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SQL Database and Mobile App Subsystem Diagram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15500"/>
            <a:ext cx="9143999" cy="3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Update on SQL Database and Mobile App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457200" y="1389575"/>
            <a:ext cx="81774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000"/>
              <a:buChar char="•"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000"/>
          </a:p>
        </p:txBody>
      </p:sp>
      <p:graphicFrame>
        <p:nvGraphicFramePr>
          <p:cNvPr id="173" name="Google Shape;173;p25"/>
          <p:cNvGraphicFramePr/>
          <p:nvPr/>
        </p:nvGraphicFramePr>
        <p:xfrm>
          <a:off x="952500" y="1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{EE9E2C40-53F2-4CC9-BD97-41FB58CC8029}</a:tableStyleId>
              </a:tblPr>
              <a:tblGrid>
                <a:gridCol w="3619500"/>
                <a:gridCol w="3619500"/>
              </a:tblGrid>
              <a:tr h="6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Accomplishments last update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25 hrs of effort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Ongoing progress/problems and plans until next presentation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  <a:tr h="22907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App fully downloaded onto phone rather than simulator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Bluetooth Connections created</a:t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Writing Bluetooth functions to scan and identify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050" y="732850"/>
            <a:ext cx="5011425" cy="23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175" y="2636300"/>
            <a:ext cx="4408924" cy="203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The Fuel Cell Monitor (FCM) will be able to monitor up to sixteen cell voltages simultaneously and display them on a mobile application.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Mobile App Schedule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 sz="2000"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50" y="1943100"/>
            <a:ext cx="7781925" cy="17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57200" y="20850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3">
            <a:alphaModFix/>
          </a:blip>
          <a:srcRect b="0" l="0" r="0" t="7364"/>
          <a:stretch/>
        </p:blipFill>
        <p:spPr>
          <a:xfrm>
            <a:off x="2293000" y="847725"/>
            <a:ext cx="455800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/>
        </p:nvSpPr>
        <p:spPr>
          <a:xfrm>
            <a:off x="4511675" y="123825"/>
            <a:ext cx="42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FCM System Diagram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Power Supply Subsystem Diagram</a:t>
            </a: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752" y="1536952"/>
            <a:ext cx="7262498" cy="2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7858"/>
            <a:ext cx="9143999" cy="417068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4184650" y="131600"/>
            <a:ext cx="521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Voltage Sensor Subsystem Diagram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86875"/>
            <a:ext cx="9143999" cy="435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Characteristics</a:t>
            </a:r>
            <a:endParaRPr/>
          </a:p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120VAC to 5VDC wall plug supplies power to PCB power supply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PCB power supply has two different output source voltages: 3.3V and 5V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3.3V goes to optocouplers, MCUs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5V goes to difference amplifiers, ADCs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Voltage Sensor Characteristics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457200" y="1536952"/>
            <a:ext cx="8229600" cy="30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Consists of sixteen difference amplifiers, two ADCs, and two optocouplers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Printed on PCB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457200" y="786883"/>
            <a:ext cx="8229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on Power Supply and Voltage Sensors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Nolan Kao</a:t>
            </a:r>
            <a:endParaRPr sz="1800"/>
          </a:p>
        </p:txBody>
      </p:sp>
      <p:graphicFrame>
        <p:nvGraphicFramePr>
          <p:cNvPr id="101" name="Google Shape;101;p15"/>
          <p:cNvGraphicFramePr/>
          <p:nvPr/>
        </p:nvGraphicFramePr>
        <p:xfrm>
          <a:off x="952500" y="17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{EE9E2C40-53F2-4CC9-BD97-41FB58CC8029}</a:tableStyleId>
              </a:tblPr>
              <a:tblGrid>
                <a:gridCol w="3619500"/>
                <a:gridCol w="3619500"/>
              </a:tblGrid>
              <a:tr h="68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Accomplishments since last week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15 hours of effort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Ongoing progress/problems and plans until next presentation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  <a:tr h="229072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Soldered most of the PCB.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Validate/test PCB to completion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Test MCU functionality with Mingoo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849" y="333525"/>
            <a:ext cx="3160150" cy="3824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75" y="985600"/>
            <a:ext cx="4267201" cy="31722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6"/>
          <p:cNvSpPr txBox="1"/>
          <p:nvPr/>
        </p:nvSpPr>
        <p:spPr>
          <a:xfrm>
            <a:off x="774225" y="4305400"/>
            <a:ext cx="299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Soldering of Micro-USB to Connector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5815325" y="4413100"/>
            <a:ext cx="22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Mostly-soldered PCB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